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0D1491-8D17-4AEB-9AEC-C5FA6100CCA2}">
          <p14:sldIdLst>
            <p14:sldId id="257"/>
          </p14:sldIdLst>
        </p14:section>
        <p14:section name="Раздел без заголовка" id="{F2719717-C8C1-4AF8-8C85-7EBD9C7DCAF0}">
          <p14:sldIdLst>
            <p14:sldId id="259"/>
            <p14:sldId id="260"/>
          </p14:sldIdLst>
        </p14:section>
        <p14:section name="Раздел без заголовка" id="{78FEB013-29CE-4611-85A4-08DA31B71CDB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71"/>
            <p14:sldId id="272"/>
            <p14:sldId id="276"/>
          </p14:sldIdLst>
        </p14:section>
        <p14:section name="Раздел без заголовка" id="{6EEDED1C-1164-49BF-A076-0E57A763F97A}">
          <p14:sldIdLst/>
        </p14:section>
        <p14:section name="Раздел без заголовка" id="{1CA71DD0-A12E-45C1-BABE-6D36F9FAB33C}">
          <p14:sldIdLst/>
        </p14:section>
        <p14:section name="Раздел без заголовка" id="{4977B1AE-D863-45BC-9C08-562311DE16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4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7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6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1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1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61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3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6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1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5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3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9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0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F4B82E-D48A-4132-B3F5-6283D74C1983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32DAC-8CE6-4D66-9922-CEBEA1A8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0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n.anticor@land.gov.u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/>
                </a:solidFill>
              </a:rPr>
              <a:t>Головне управління Держгеокадастру у Вінницькій області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74" y="2404873"/>
            <a:ext cx="7858010" cy="3831336"/>
          </a:xfrm>
        </p:spPr>
      </p:pic>
    </p:spTree>
    <p:extLst>
      <p:ext uri="{BB962C8B-B14F-4D97-AF65-F5344CB8AC3E}">
        <p14:creationId xmlns:p14="http://schemas.microsoft.com/office/powerpoint/2010/main" val="3514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899414"/>
            <a:ext cx="9884664" cy="4952746"/>
          </a:xfrm>
        </p:spPr>
      </p:pic>
    </p:spTree>
    <p:extLst>
      <p:ext uri="{BB962C8B-B14F-4D97-AF65-F5344CB8AC3E}">
        <p14:creationId xmlns:p14="http://schemas.microsoft.com/office/powerpoint/2010/main" val="50245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" y="640080"/>
            <a:ext cx="10177272" cy="5212080"/>
          </a:xfrm>
        </p:spPr>
      </p:pic>
    </p:spTree>
    <p:extLst>
      <p:ext uri="{BB962C8B-B14F-4D97-AF65-F5344CB8AC3E}">
        <p14:creationId xmlns:p14="http://schemas.microsoft.com/office/powerpoint/2010/main" val="24004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9" y="777240"/>
            <a:ext cx="9986051" cy="4901184"/>
          </a:xfrm>
        </p:spPr>
      </p:pic>
    </p:spTree>
    <p:extLst>
      <p:ext uri="{BB962C8B-B14F-4D97-AF65-F5344CB8AC3E}">
        <p14:creationId xmlns:p14="http://schemas.microsoft.com/office/powerpoint/2010/main" val="55541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756068"/>
            <a:ext cx="9835894" cy="1574800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uk-UA" sz="2800" dirty="0">
                <a:solidFill>
                  <a:schemeClr val="accent5"/>
                </a:solidFill>
              </a:rPr>
              <a:t>У разі виникнення питань звертатися </a:t>
            </a:r>
            <a:r>
              <a:rPr lang="uk-UA" sz="2800" dirty="0" smtClean="0">
                <a:solidFill>
                  <a:schemeClr val="accent5"/>
                </a:solidFill>
              </a:rPr>
              <a:t>за </a:t>
            </a:r>
            <a:r>
              <a:rPr lang="uk-UA" sz="2800" dirty="0" err="1">
                <a:solidFill>
                  <a:schemeClr val="accent5"/>
                </a:solidFill>
              </a:rPr>
              <a:t>ел</a:t>
            </a:r>
            <a:r>
              <a:rPr lang="uk-UA" sz="2800" dirty="0">
                <a:solidFill>
                  <a:schemeClr val="accent5"/>
                </a:solidFill>
              </a:rPr>
              <a:t>. </a:t>
            </a:r>
            <a:r>
              <a:rPr lang="uk-UA" sz="2800" dirty="0" err="1">
                <a:solidFill>
                  <a:schemeClr val="accent5"/>
                </a:solidFill>
              </a:rPr>
              <a:t>а</a:t>
            </a:r>
            <a:r>
              <a:rPr lang="uk-UA" sz="2800" dirty="0" err="1">
                <a:solidFill>
                  <a:schemeClr val="accent5"/>
                </a:solidFill>
              </a:rPr>
              <a:t>дресою</a:t>
            </a:r>
            <a:r>
              <a:rPr lang="uk-UA" sz="2800" dirty="0">
                <a:solidFill>
                  <a:schemeClr val="accent5"/>
                </a:solidFill>
              </a:rPr>
              <a:t>: </a:t>
            </a:r>
            <a:r>
              <a:rPr lang="en-US" sz="2800" dirty="0">
                <a:solidFill>
                  <a:schemeClr val="accent5"/>
                </a:solidFill>
                <a:hlinkClick r:id="rId2"/>
              </a:rPr>
              <a:t>vn.anticor@land.gov.ua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uk-UA" sz="2800" dirty="0">
                <a:solidFill>
                  <a:schemeClr val="accent5"/>
                </a:solidFill>
              </a:rPr>
              <a:t>або за </a:t>
            </a:r>
            <a:r>
              <a:rPr lang="uk-UA" sz="2800" dirty="0" err="1">
                <a:solidFill>
                  <a:schemeClr val="accent5"/>
                </a:solidFill>
              </a:rPr>
              <a:t>тел</a:t>
            </a:r>
            <a:r>
              <a:rPr lang="uk-UA" sz="2800" dirty="0">
                <a:solidFill>
                  <a:schemeClr val="accent5"/>
                </a:solidFill>
              </a:rPr>
              <a:t>. </a:t>
            </a:r>
            <a:r>
              <a:rPr lang="uk-UA" sz="2800" dirty="0">
                <a:solidFill>
                  <a:schemeClr val="accent5"/>
                </a:solidFill>
              </a:rPr>
              <a:t>(096) 41 27 464 (0432) 52-54-52</a:t>
            </a:r>
            <a:br>
              <a:rPr lang="uk-UA" sz="2800" dirty="0">
                <a:solidFill>
                  <a:schemeClr val="accent5"/>
                </a:solidFill>
              </a:rPr>
            </a:br>
            <a:r>
              <a:rPr lang="uk-UA" sz="2800" dirty="0">
                <a:solidFill>
                  <a:schemeClr val="accent5"/>
                </a:solidFill>
              </a:rPr>
              <a:t>Сектор з питань запобігання та виявлення корупції Головного управління Держгеокадастру у Вінницькій </a:t>
            </a:r>
            <a:r>
              <a:rPr lang="uk-UA" sz="2800" dirty="0" smtClean="0">
                <a:solidFill>
                  <a:schemeClr val="accent5"/>
                </a:solidFill>
              </a:rPr>
              <a:t>області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5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940562"/>
            <a:ext cx="9765792" cy="4920742"/>
          </a:xfrm>
        </p:spPr>
      </p:pic>
    </p:spTree>
    <p:extLst>
      <p:ext uri="{BB962C8B-B14F-4D97-AF65-F5344CB8AC3E}">
        <p14:creationId xmlns:p14="http://schemas.microsoft.com/office/powerpoint/2010/main" val="9365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2"/>
            <a:ext cx="9601196" cy="4796876"/>
          </a:xfrm>
        </p:spPr>
      </p:pic>
    </p:spTree>
    <p:extLst>
      <p:ext uri="{BB962C8B-B14F-4D97-AF65-F5344CB8AC3E}">
        <p14:creationId xmlns:p14="http://schemas.microsoft.com/office/powerpoint/2010/main" val="418259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874268"/>
            <a:ext cx="9893808" cy="5115052"/>
          </a:xfrm>
        </p:spPr>
      </p:pic>
    </p:spTree>
    <p:extLst>
      <p:ext uri="{BB962C8B-B14F-4D97-AF65-F5344CB8AC3E}">
        <p14:creationId xmlns:p14="http://schemas.microsoft.com/office/powerpoint/2010/main" val="61227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9803904" y="6492876"/>
            <a:ext cx="864096" cy="365125"/>
          </a:xfrm>
        </p:spPr>
        <p:txBody>
          <a:bodyPr/>
          <a:lstStyle/>
          <a:p>
            <a:fld id="{725C68B6-61C2-468F-89AB-4B9F7531AA68}" type="slidenum">
              <a:rPr lang="ru-RU" sz="3200">
                <a:solidFill>
                  <a:schemeClr val="accent2">
                    <a:lumMod val="50000"/>
                  </a:schemeClr>
                </a:solidFill>
              </a:rPr>
              <a:pPr/>
              <a:t>17</a:t>
            </a:fld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696" y="271235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</a:t>
            </a:r>
            <a:endParaRPr lang="uk-UA" sz="5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" y="740664"/>
            <a:ext cx="10049256" cy="5313680"/>
          </a:xfrm>
        </p:spPr>
      </p:pic>
    </p:spTree>
    <p:extLst>
      <p:ext uri="{BB962C8B-B14F-4D97-AF65-F5344CB8AC3E}">
        <p14:creationId xmlns:p14="http://schemas.microsoft.com/office/powerpoint/2010/main" val="390352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768096"/>
            <a:ext cx="10085832" cy="4992624"/>
          </a:xfrm>
        </p:spPr>
      </p:pic>
    </p:spTree>
    <p:extLst>
      <p:ext uri="{BB962C8B-B14F-4D97-AF65-F5344CB8AC3E}">
        <p14:creationId xmlns:p14="http://schemas.microsoft.com/office/powerpoint/2010/main" val="40074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859536"/>
            <a:ext cx="9945622" cy="5047488"/>
          </a:xfrm>
        </p:spPr>
      </p:pic>
    </p:spTree>
    <p:extLst>
      <p:ext uri="{BB962C8B-B14F-4D97-AF65-F5344CB8AC3E}">
        <p14:creationId xmlns:p14="http://schemas.microsoft.com/office/powerpoint/2010/main" val="85959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26" y="790108"/>
            <a:ext cx="9601196" cy="13038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790108"/>
            <a:ext cx="9994392" cy="5318084"/>
          </a:xfrm>
        </p:spPr>
      </p:pic>
    </p:spTree>
    <p:extLst>
      <p:ext uri="{BB962C8B-B14F-4D97-AF65-F5344CB8AC3E}">
        <p14:creationId xmlns:p14="http://schemas.microsoft.com/office/powerpoint/2010/main" val="163003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06" y="982132"/>
            <a:ext cx="9948672" cy="4568276"/>
          </a:xfrm>
        </p:spPr>
      </p:pic>
    </p:spTree>
    <p:extLst>
      <p:ext uri="{BB962C8B-B14F-4D97-AF65-F5344CB8AC3E}">
        <p14:creationId xmlns:p14="http://schemas.microsoft.com/office/powerpoint/2010/main" val="42601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71982"/>
            <a:ext cx="9741406" cy="5181346"/>
          </a:xfrm>
        </p:spPr>
      </p:pic>
    </p:spTree>
    <p:extLst>
      <p:ext uri="{BB962C8B-B14F-4D97-AF65-F5344CB8AC3E}">
        <p14:creationId xmlns:p14="http://schemas.microsoft.com/office/powerpoint/2010/main" val="156909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19404"/>
            <a:ext cx="9695686" cy="4950460"/>
          </a:xfrm>
        </p:spPr>
      </p:pic>
    </p:spTree>
    <p:extLst>
      <p:ext uri="{BB962C8B-B14F-4D97-AF65-F5344CB8AC3E}">
        <p14:creationId xmlns:p14="http://schemas.microsoft.com/office/powerpoint/2010/main" val="122050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19988"/>
            <a:ext cx="9713974" cy="4822444"/>
          </a:xfrm>
        </p:spPr>
      </p:pic>
    </p:spTree>
    <p:extLst>
      <p:ext uri="{BB962C8B-B14F-4D97-AF65-F5344CB8AC3E}">
        <p14:creationId xmlns:p14="http://schemas.microsoft.com/office/powerpoint/2010/main" val="1544144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1159</TotalTime>
  <Words>38</Words>
  <Application>Microsoft Office PowerPoint</Application>
  <PresentationFormat>Широкоэкранный</PresentationFormat>
  <Paragraphs>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Натуральные материалы</vt:lpstr>
      <vt:lpstr>Головне управління Держгеокадастру у Вінницькій області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У разі виникнення питань звертатися за ел. адресою: vn.anticor@land.gov.ua або за тел. (096) 41 27 464 (0432) 52-54-52 Сектор з питань запобігання та виявлення корупції Головного управління Держгеокадастру у Вінницькій області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Безкоровайна</dc:creator>
  <cp:lastModifiedBy>Оксана Безкоровайна</cp:lastModifiedBy>
  <cp:revision>7</cp:revision>
  <dcterms:created xsi:type="dcterms:W3CDTF">2024-11-27T09:27:26Z</dcterms:created>
  <dcterms:modified xsi:type="dcterms:W3CDTF">2024-11-27T13:18:10Z</dcterms:modified>
</cp:coreProperties>
</file>